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Miriam Libre"/>
      <p:regular r:id="rId40"/>
      <p:bold r:id="rId41"/>
    </p:embeddedFont>
    <p:embeddedFont>
      <p:font typeface="Roboto"/>
      <p:regular r:id="rId42"/>
      <p:bold r:id="rId43"/>
      <p:italic r:id="rId44"/>
      <p:boldItalic r:id="rId45"/>
    </p:embeddedFont>
    <p:embeddedFont>
      <p:font typeface="Work Sans"/>
      <p:regular r:id="rId46"/>
      <p:bold r:id="rId47"/>
      <p:italic r:id="rId48"/>
      <p:boldItalic r:id="rId49"/>
    </p:embeddedFont>
    <p:embeddedFont>
      <p:font typeface="Barlow Light"/>
      <p:regular r:id="rId50"/>
      <p:bold r:id="rId51"/>
      <p:italic r:id="rId52"/>
      <p:boldItalic r:id="rId53"/>
    </p:embeddedFont>
    <p:embeddedFont>
      <p:font typeface="Barlow"/>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iriamLibre-regular.fntdata"/><Relationship Id="rId42" Type="http://schemas.openxmlformats.org/officeDocument/2006/relationships/font" Target="fonts/Roboto-regular.fntdata"/><Relationship Id="rId41" Type="http://schemas.openxmlformats.org/officeDocument/2006/relationships/font" Target="fonts/MiriamLibre-bold.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WorkSans-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WorkSans-italic.fntdata"/><Relationship Id="rId47" Type="http://schemas.openxmlformats.org/officeDocument/2006/relationships/font" Target="fonts/WorkSans-bold.fntdata"/><Relationship Id="rId49" Type="http://schemas.openxmlformats.org/officeDocument/2006/relationships/font" Target="fonts/Work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arlowLight-bold.fntdata"/><Relationship Id="rId50" Type="http://schemas.openxmlformats.org/officeDocument/2006/relationships/font" Target="fonts/BarlowLight-regular.fntdata"/><Relationship Id="rId53" Type="http://schemas.openxmlformats.org/officeDocument/2006/relationships/font" Target="fonts/BarlowLight-boldItalic.fntdata"/><Relationship Id="rId52" Type="http://schemas.openxmlformats.org/officeDocument/2006/relationships/font" Target="fonts/BarlowLight-italic.fntdata"/><Relationship Id="rId11" Type="http://schemas.openxmlformats.org/officeDocument/2006/relationships/slide" Target="slides/slide7.xml"/><Relationship Id="rId55" Type="http://schemas.openxmlformats.org/officeDocument/2006/relationships/font" Target="fonts/Barlow-bold.fntdata"/><Relationship Id="rId10" Type="http://schemas.openxmlformats.org/officeDocument/2006/relationships/slide" Target="slides/slide6.xml"/><Relationship Id="rId54" Type="http://schemas.openxmlformats.org/officeDocument/2006/relationships/font" Target="fonts/Barlow-regular.fntdata"/><Relationship Id="rId13" Type="http://schemas.openxmlformats.org/officeDocument/2006/relationships/slide" Target="slides/slide9.xml"/><Relationship Id="rId57" Type="http://schemas.openxmlformats.org/officeDocument/2006/relationships/font" Target="fonts/Barlow-boldItalic.fntdata"/><Relationship Id="rId12" Type="http://schemas.openxmlformats.org/officeDocument/2006/relationships/slide" Target="slides/slide8.xml"/><Relationship Id="rId56" Type="http://schemas.openxmlformats.org/officeDocument/2006/relationships/font" Target="fonts/Barlow-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6d2e4a28f_2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6d2e4a28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6d2e4a28f_2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6d2e4a28f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6d2e4a28f_2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6d2e4a28f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6d2e4a28f_2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6d2e4a28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6d2e4a28f_2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6d2e4a28f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6d2e4a28f_2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6d2e4a28f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6d2e4a28f_2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d6d2e4a28f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6d2e4a28f_2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6d2e4a28f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6d2e4a28f_2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6d2e4a28f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6d2e4a28f_2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d6d2e4a28f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6d2e4a28f_2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6d2e4a28f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d6d2e4a28f_2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d6d2e4a28f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6d2e4a28f_2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6d2e4a28f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6d2e4a28f_2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6d2e4a28f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d6d2e4a28f_2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d6d2e4a28f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6d2e4a28f_2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d6d2e4a28f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d6d2e4a28f_2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d6d2e4a28f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6d2e4a28f_2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6d2e4a28f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6d2e4a28f_2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6d2e4a28f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6d2e4a28f_2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6d2e4a28f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6d2e4a28f_2_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6d2e4a28f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6d2e4a28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6d2e4a2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p:txBody>
      </p:sp>
      <p:sp>
        <p:nvSpPr>
          <p:cNvPr id="11" name="Google Shape;11;p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ird">
  <p:cSld name="BLANK_1">
    <p:spTree>
      <p:nvGrpSpPr>
        <p:cNvPr id="228"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232"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7" name="Shape 47"/>
        <p:cNvGrpSpPr/>
        <p:nvPr/>
      </p:nvGrpSpPr>
      <p:grpSpPr>
        <a:xfrm>
          <a:off x="0" y="0"/>
          <a:ext cx="0" cy="0"/>
          <a:chOff x="0" y="0"/>
          <a:chExt cx="0" cy="0"/>
        </a:xfrm>
      </p:grpSpPr>
      <p:sp>
        <p:nvSpPr>
          <p:cNvPr id="48" name="Google Shape;48;p3"/>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txBox="1"/>
          <p:nvPr>
            <p:ph type="ctrTitle"/>
          </p:nvPr>
        </p:nvSpPr>
        <p:spPr>
          <a:xfrm>
            <a:off x="2626350" y="1888150"/>
            <a:ext cx="38913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Clr>
                <a:srgbClr val="FFFFFF"/>
              </a:buClr>
              <a:buSzPts val="4000"/>
              <a:buNone/>
              <a:defRPr sz="4000">
                <a:solidFill>
                  <a:srgbClr val="FFFFFF"/>
                </a:solidFill>
              </a:defRPr>
            </a:lvl2pPr>
            <a:lvl3pPr lvl="2" rtl="0" algn="ctr">
              <a:spcBef>
                <a:spcPts val="0"/>
              </a:spcBef>
              <a:spcAft>
                <a:spcPts val="0"/>
              </a:spcAft>
              <a:buClr>
                <a:srgbClr val="FFFFFF"/>
              </a:buClr>
              <a:buSzPts val="4000"/>
              <a:buNone/>
              <a:defRPr sz="4000">
                <a:solidFill>
                  <a:srgbClr val="FFFFFF"/>
                </a:solidFill>
              </a:defRPr>
            </a:lvl3pPr>
            <a:lvl4pPr lvl="3" rtl="0" algn="ctr">
              <a:spcBef>
                <a:spcPts val="0"/>
              </a:spcBef>
              <a:spcAft>
                <a:spcPts val="0"/>
              </a:spcAft>
              <a:buClr>
                <a:srgbClr val="FFFFFF"/>
              </a:buClr>
              <a:buSzPts val="4000"/>
              <a:buNone/>
              <a:defRPr sz="4000">
                <a:solidFill>
                  <a:srgbClr val="FFFFFF"/>
                </a:solidFill>
              </a:defRPr>
            </a:lvl4pPr>
            <a:lvl5pPr lvl="4" rtl="0" algn="ctr">
              <a:spcBef>
                <a:spcPts val="0"/>
              </a:spcBef>
              <a:spcAft>
                <a:spcPts val="0"/>
              </a:spcAft>
              <a:buClr>
                <a:srgbClr val="FFFFFF"/>
              </a:buClr>
              <a:buSzPts val="4000"/>
              <a:buNone/>
              <a:defRPr sz="4000">
                <a:solidFill>
                  <a:srgbClr val="FFFFFF"/>
                </a:solidFill>
              </a:defRPr>
            </a:lvl5pPr>
            <a:lvl6pPr lvl="5" rtl="0" algn="ctr">
              <a:spcBef>
                <a:spcPts val="0"/>
              </a:spcBef>
              <a:spcAft>
                <a:spcPts val="0"/>
              </a:spcAft>
              <a:buClr>
                <a:srgbClr val="FFFFFF"/>
              </a:buClr>
              <a:buSzPts val="4000"/>
              <a:buNone/>
              <a:defRPr sz="4000">
                <a:solidFill>
                  <a:srgbClr val="FFFFFF"/>
                </a:solidFill>
              </a:defRPr>
            </a:lvl6pPr>
            <a:lvl7pPr lvl="6" rtl="0" algn="ctr">
              <a:spcBef>
                <a:spcPts val="0"/>
              </a:spcBef>
              <a:spcAft>
                <a:spcPts val="0"/>
              </a:spcAft>
              <a:buClr>
                <a:srgbClr val="FFFFFF"/>
              </a:buClr>
              <a:buSzPts val="4000"/>
              <a:buNone/>
              <a:defRPr sz="4000">
                <a:solidFill>
                  <a:srgbClr val="FFFFFF"/>
                </a:solidFill>
              </a:defRPr>
            </a:lvl7pPr>
            <a:lvl8pPr lvl="7" rtl="0" algn="ctr">
              <a:spcBef>
                <a:spcPts val="0"/>
              </a:spcBef>
              <a:spcAft>
                <a:spcPts val="0"/>
              </a:spcAft>
              <a:buClr>
                <a:srgbClr val="FFFFFF"/>
              </a:buClr>
              <a:buSzPts val="4000"/>
              <a:buNone/>
              <a:defRPr sz="4000">
                <a:solidFill>
                  <a:srgbClr val="FFFFFF"/>
                </a:solidFill>
              </a:defRPr>
            </a:lvl8pPr>
            <a:lvl9pPr lvl="8" rtl="0" algn="ctr">
              <a:spcBef>
                <a:spcPts val="0"/>
              </a:spcBef>
              <a:spcAft>
                <a:spcPts val="0"/>
              </a:spcAft>
              <a:buClr>
                <a:srgbClr val="FFFFFF"/>
              </a:buClr>
              <a:buSzPts val="4000"/>
              <a:buNone/>
              <a:defRPr sz="4000">
                <a:solidFill>
                  <a:srgbClr val="FFFFFF"/>
                </a:solidFill>
              </a:defRPr>
            </a:lvl9pPr>
          </a:lstStyle>
          <a:p/>
        </p:txBody>
      </p:sp>
      <p:sp>
        <p:nvSpPr>
          <p:cNvPr id="50" name="Google Shape;50;p3"/>
          <p:cNvSpPr txBox="1"/>
          <p:nvPr>
            <p:ph idx="1" type="subTitle"/>
          </p:nvPr>
        </p:nvSpPr>
        <p:spPr>
          <a:xfrm>
            <a:off x="2626350" y="3144854"/>
            <a:ext cx="38913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3000"/>
              <a:buNone/>
              <a:defRPr sz="3000">
                <a:solidFill>
                  <a:srgbClr val="000000"/>
                </a:solidFill>
              </a:defRPr>
            </a:lvl2pPr>
            <a:lvl3pPr lvl="2" rtl="0" algn="ctr">
              <a:spcBef>
                <a:spcPts val="0"/>
              </a:spcBef>
              <a:spcAft>
                <a:spcPts val="0"/>
              </a:spcAft>
              <a:buClr>
                <a:srgbClr val="000000"/>
              </a:buClr>
              <a:buSzPts val="3000"/>
              <a:buNone/>
              <a:defRPr sz="3000">
                <a:solidFill>
                  <a:srgbClr val="000000"/>
                </a:solidFill>
              </a:defRPr>
            </a:lvl3pPr>
            <a:lvl4pPr lvl="3" rtl="0" algn="ctr">
              <a:spcBef>
                <a:spcPts val="0"/>
              </a:spcBef>
              <a:spcAft>
                <a:spcPts val="0"/>
              </a:spcAft>
              <a:buClr>
                <a:srgbClr val="000000"/>
              </a:buClr>
              <a:buSzPts val="3000"/>
              <a:buNone/>
              <a:defRPr sz="3000">
                <a:solidFill>
                  <a:srgbClr val="000000"/>
                </a:solidFill>
              </a:defRPr>
            </a:lvl4pPr>
            <a:lvl5pPr lvl="4" rtl="0" algn="ctr">
              <a:spcBef>
                <a:spcPts val="0"/>
              </a:spcBef>
              <a:spcAft>
                <a:spcPts val="0"/>
              </a:spcAft>
              <a:buClr>
                <a:srgbClr val="000000"/>
              </a:buClr>
              <a:buSzPts val="3000"/>
              <a:buNone/>
              <a:defRPr sz="3000">
                <a:solidFill>
                  <a:srgbClr val="000000"/>
                </a:solidFill>
              </a:defRPr>
            </a:lvl5pPr>
            <a:lvl6pPr lvl="5" rtl="0" algn="ctr">
              <a:spcBef>
                <a:spcPts val="0"/>
              </a:spcBef>
              <a:spcAft>
                <a:spcPts val="0"/>
              </a:spcAft>
              <a:buClr>
                <a:srgbClr val="000000"/>
              </a:buClr>
              <a:buSzPts val="3000"/>
              <a:buNone/>
              <a:defRPr sz="3000">
                <a:solidFill>
                  <a:srgbClr val="000000"/>
                </a:solidFill>
              </a:defRPr>
            </a:lvl6pPr>
            <a:lvl7pPr lvl="6" rtl="0" algn="ctr">
              <a:spcBef>
                <a:spcPts val="0"/>
              </a:spcBef>
              <a:spcAft>
                <a:spcPts val="0"/>
              </a:spcAft>
              <a:buClr>
                <a:srgbClr val="000000"/>
              </a:buClr>
              <a:buSzPts val="3000"/>
              <a:buNone/>
              <a:defRPr sz="3000">
                <a:solidFill>
                  <a:srgbClr val="000000"/>
                </a:solidFill>
              </a:defRPr>
            </a:lvl7pPr>
            <a:lvl8pPr lvl="7" rtl="0" algn="ctr">
              <a:spcBef>
                <a:spcPts val="0"/>
              </a:spcBef>
              <a:spcAft>
                <a:spcPts val="0"/>
              </a:spcAft>
              <a:buClr>
                <a:srgbClr val="000000"/>
              </a:buClr>
              <a:buSzPts val="3000"/>
              <a:buNone/>
              <a:defRPr sz="3000">
                <a:solidFill>
                  <a:srgbClr val="000000"/>
                </a:solidFill>
              </a:defRPr>
            </a:lvl8pPr>
            <a:lvl9pPr lvl="8" rtl="0" algn="ctr">
              <a:spcBef>
                <a:spcPts val="0"/>
              </a:spcBef>
              <a:spcAft>
                <a:spcPts val="0"/>
              </a:spcAft>
              <a:buClr>
                <a:srgbClr val="000000"/>
              </a:buClr>
              <a:buSzPts val="3000"/>
              <a:buNone/>
              <a:defRPr sz="3000">
                <a:solidFill>
                  <a:srgbClr val="000000"/>
                </a:solidFill>
              </a:defRPr>
            </a:lvl9pPr>
          </a:lstStyle>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59"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lvl1pPr indent="-381000" lvl="0" marL="457200" rtl="0" algn="ctr">
              <a:lnSpc>
                <a:spcPct val="115000"/>
              </a:lnSpc>
              <a:spcBef>
                <a:spcPts val="600"/>
              </a:spcBef>
              <a:spcAft>
                <a:spcPts val="0"/>
              </a:spcAft>
              <a:buSzPts val="2400"/>
              <a:buChar char="▹"/>
              <a:defRPr i="1"/>
            </a:lvl1pPr>
            <a:lvl2pPr indent="-381000" lvl="1" marL="914400" rtl="0" algn="ctr">
              <a:lnSpc>
                <a:spcPct val="115000"/>
              </a:lnSpc>
              <a:spcBef>
                <a:spcPts val="0"/>
              </a:spcBef>
              <a:spcAft>
                <a:spcPts val="0"/>
              </a:spcAft>
              <a:buSzPts val="2400"/>
              <a:buChar char="￭"/>
              <a:defRPr i="1"/>
            </a:lvl2pPr>
            <a:lvl3pPr indent="-381000" lvl="2" marL="1371600" rtl="0" algn="ctr">
              <a:lnSpc>
                <a:spcPct val="115000"/>
              </a:lnSpc>
              <a:spcBef>
                <a:spcPts val="0"/>
              </a:spcBef>
              <a:spcAft>
                <a:spcPts val="0"/>
              </a:spcAft>
              <a:buSzPts val="2400"/>
              <a:buChar char="⬝"/>
              <a:defRPr i="1"/>
            </a:lvl3pPr>
            <a:lvl4pPr indent="-381000" lvl="3" marL="1828800" rtl="0" algn="ctr">
              <a:lnSpc>
                <a:spcPct val="115000"/>
              </a:lnSpc>
              <a:spcBef>
                <a:spcPts val="0"/>
              </a:spcBef>
              <a:spcAft>
                <a:spcPts val="0"/>
              </a:spcAft>
              <a:buSzPts val="2400"/>
              <a:buChar char="●"/>
              <a:defRPr i="1"/>
            </a:lvl4pPr>
            <a:lvl5pPr indent="-381000" lvl="4" marL="2286000" rtl="0" algn="ctr">
              <a:lnSpc>
                <a:spcPct val="115000"/>
              </a:lnSpc>
              <a:spcBef>
                <a:spcPts val="0"/>
              </a:spcBef>
              <a:spcAft>
                <a:spcPts val="0"/>
              </a:spcAft>
              <a:buSzPts val="2400"/>
              <a:buChar char="○"/>
              <a:defRPr i="1"/>
            </a:lvl5pPr>
            <a:lvl6pPr indent="-381000" lvl="5" marL="2743200" rtl="0" algn="ctr">
              <a:lnSpc>
                <a:spcPct val="115000"/>
              </a:lnSpc>
              <a:spcBef>
                <a:spcPts val="0"/>
              </a:spcBef>
              <a:spcAft>
                <a:spcPts val="0"/>
              </a:spcAft>
              <a:buSzPts val="2400"/>
              <a:buChar char="■"/>
              <a:defRPr i="1"/>
            </a:lvl6pPr>
            <a:lvl7pPr indent="-381000" lvl="6" marL="3200400" rtl="0" algn="ctr">
              <a:lnSpc>
                <a:spcPct val="115000"/>
              </a:lnSpc>
              <a:spcBef>
                <a:spcPts val="0"/>
              </a:spcBef>
              <a:spcAft>
                <a:spcPts val="0"/>
              </a:spcAft>
              <a:buSzPts val="2400"/>
              <a:buChar char="●"/>
              <a:defRPr i="1"/>
            </a:lvl7pPr>
            <a:lvl8pPr indent="-381000" lvl="7" marL="3657600" rtl="0" algn="ctr">
              <a:lnSpc>
                <a:spcPct val="115000"/>
              </a:lnSpc>
              <a:spcBef>
                <a:spcPts val="0"/>
              </a:spcBef>
              <a:spcAft>
                <a:spcPts val="0"/>
              </a:spcAft>
              <a:buSzPts val="2400"/>
              <a:buChar char="○"/>
              <a:defRPr i="1"/>
            </a:lvl8pPr>
            <a:lvl9pPr indent="-381000" lvl="8" marL="4114800" algn="ctr">
              <a:lnSpc>
                <a:spcPct val="115000"/>
              </a:lnSpc>
              <a:spcBef>
                <a:spcPts val="0"/>
              </a:spcBef>
              <a:spcAft>
                <a:spcPts val="0"/>
              </a:spcAft>
              <a:buSzPts val="2400"/>
              <a:buChar char="■"/>
              <a:defRPr i="1"/>
            </a:lvl9pPr>
          </a:lstStyle>
          <a:p/>
        </p:txBody>
      </p:sp>
      <p:sp>
        <p:nvSpPr>
          <p:cNvPr id="63" name="Google Shape;63;p4"/>
          <p:cNvSpPr txBox="1"/>
          <p:nvPr/>
        </p:nvSpPr>
        <p:spPr>
          <a:xfrm>
            <a:off x="3593400" y="193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A5B0FE"/>
                </a:solidFill>
                <a:latin typeface="Work Sans"/>
                <a:ea typeface="Work Sans"/>
                <a:cs typeface="Work Sans"/>
                <a:sym typeface="Work Sans"/>
              </a:rPr>
              <a:t>“</a:t>
            </a:r>
            <a:endParaRPr b="1" sz="7200">
              <a:solidFill>
                <a:srgbClr val="A5B0FE"/>
              </a:solidFill>
              <a:latin typeface="Work Sans"/>
              <a:ea typeface="Work Sans"/>
              <a:cs typeface="Work Sans"/>
              <a:sym typeface="Work Sans"/>
            </a:endParaRPr>
          </a:p>
        </p:txBody>
      </p:sp>
      <p:sp>
        <p:nvSpPr>
          <p:cNvPr id="64" name="Google Shape;64;p4"/>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rect b="b" l="l" r="r" t="t"/>
              <a:pathLst>
                <a:path extrusionOk="0" h="120000" w="12000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rect b="b" l="l" r="r" t="t"/>
              <a:pathLst>
                <a:path extrusionOk="0" h="120000" w="12000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rect b="b" l="l" r="r" t="t"/>
              <a:pathLst>
                <a:path extrusionOk="0" h="120000" w="12000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rect b="b" l="l" r="r" t="t"/>
              <a:pathLst>
                <a:path extrusionOk="0" h="120000" w="12000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rect b="b" l="l" r="r" t="t"/>
              <a:pathLst>
                <a:path extrusionOk="0" h="120000" w="12000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rect b="b" l="l" r="r" t="t"/>
              <a:pathLst>
                <a:path extrusionOk="0" h="120000" w="12000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rect b="b" l="l" r="r" t="t"/>
              <a:pathLst>
                <a:path extrusionOk="0" h="120000" w="12000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rect b="b" l="l" r="r" t="t"/>
              <a:pathLst>
                <a:path extrusionOk="0" h="120000" w="12000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rect b="b" l="l" r="r" t="t"/>
              <a:pathLst>
                <a:path extrusionOk="0" h="120000" w="12000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rect b="b" l="l" r="r" t="t"/>
              <a:pathLst>
                <a:path extrusionOk="0" h="120000" w="12000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rect b="b" l="l" r="r" t="t"/>
              <a:pathLst>
                <a:path extrusionOk="0" h="120000" w="12000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rect b="b" l="l" r="r" t="t"/>
              <a:pathLst>
                <a:path extrusionOk="0" h="120000" w="12000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rect b="b" l="l" r="r" t="t"/>
              <a:pathLst>
                <a:path extrusionOk="0" h="120000" w="12000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rect b="b" l="l" r="r" t="t"/>
              <a:pathLst>
                <a:path extrusionOk="0" h="120000" w="12000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rect b="b" l="l" r="r" t="t"/>
              <a:pathLst>
                <a:path extrusionOk="0" h="120000" w="12000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rect b="b" l="l" r="r" t="t"/>
              <a:pathLst>
                <a:path extrusionOk="0" h="120000" w="12000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83"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 name="Google Shape;88;p5"/>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rect b="b" l="l" r="r" t="t"/>
              <a:pathLst>
                <a:path extrusionOk="0" h="120000" w="12000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5" name="Google Shape;115;p6"/>
          <p:cNvSpPr txBox="1"/>
          <p:nvPr>
            <p:ph idx="1" type="body"/>
          </p:nvPr>
        </p:nvSpPr>
        <p:spPr>
          <a:xfrm>
            <a:off x="457200"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6" name="Google Shape;116;p6"/>
          <p:cNvSpPr txBox="1"/>
          <p:nvPr>
            <p:ph idx="2" type="body"/>
          </p:nvPr>
        </p:nvSpPr>
        <p:spPr>
          <a:xfrm>
            <a:off x="3101652"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7" name="Google Shape;117;p6"/>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rect b="b" l="l" r="r" t="t"/>
              <a:pathLst>
                <a:path extrusionOk="0" h="120000" w="12000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rect b="b" l="l" r="r" t="t"/>
              <a:pathLst>
                <a:path extrusionOk="0" h="120000" w="12000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rect b="b" l="l" r="r" t="t"/>
              <a:pathLst>
                <a:path extrusionOk="0" h="120000" w="12000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rect b="b" l="l" r="r" t="t"/>
              <a:pathLst>
                <a:path extrusionOk="0" h="120000" w="12000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rect b="b" l="l" r="r" t="t"/>
              <a:pathLst>
                <a:path extrusionOk="0" h="120000" w="12000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rect b="b" l="l" r="r" t="t"/>
              <a:pathLst>
                <a:path extrusionOk="0" h="120000" w="12000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rect b="b" l="l" r="r" t="t"/>
              <a:pathLst>
                <a:path extrusionOk="0" h="120000" w="12000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rect b="b" l="l" r="r" t="t"/>
              <a:pathLst>
                <a:path extrusionOk="0" h="120000" w="12000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rect b="b" l="l" r="r" t="t"/>
              <a:pathLst>
                <a:path extrusionOk="0" h="120000" w="12000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rect b="b" l="l" r="r" t="t"/>
              <a:pathLst>
                <a:path extrusionOk="0" h="120000" w="12000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rect b="b" l="l" r="r" t="t"/>
              <a:pathLst>
                <a:path extrusionOk="0" h="120000" w="12000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rect b="b" l="l" r="r" t="t"/>
              <a:pathLst>
                <a:path extrusionOk="0" h="120000" w="12000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42"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6" name="Google Shape;146;p7"/>
          <p:cNvSpPr txBox="1"/>
          <p:nvPr>
            <p:ph idx="1" type="body"/>
          </p:nvPr>
        </p:nvSpPr>
        <p:spPr>
          <a:xfrm>
            <a:off x="45720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7" name="Google Shape;147;p7"/>
          <p:cNvSpPr txBox="1"/>
          <p:nvPr>
            <p:ph idx="2" type="body"/>
          </p:nvPr>
        </p:nvSpPr>
        <p:spPr>
          <a:xfrm>
            <a:off x="219835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8" name="Google Shape;148;p7"/>
          <p:cNvSpPr txBox="1"/>
          <p:nvPr>
            <p:ph idx="3" type="body"/>
          </p:nvPr>
        </p:nvSpPr>
        <p:spPr>
          <a:xfrm>
            <a:off x="3939500" y="1661575"/>
            <a:ext cx="1656300" cy="30552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9" name="Google Shape;149;p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rect b="b" l="l" r="r" t="t"/>
              <a:pathLst>
                <a:path extrusionOk="0" h="120000" w="12000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rect b="b" l="l" r="r" t="t"/>
              <a:pathLst>
                <a:path extrusionOk="0" h="120000" w="12000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rect b="b" l="l" r="r" t="t"/>
              <a:pathLst>
                <a:path extrusionOk="0" h="120000" w="12000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rect b="b" l="l" r="r" t="t"/>
              <a:pathLst>
                <a:path extrusionOk="0" h="120000" w="12000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3"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 name="Google Shape;187;p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9" name="Shape 219"/>
        <p:cNvGrpSpPr/>
        <p:nvPr/>
      </p:nvGrpSpPr>
      <p:grpSpPr>
        <a:xfrm>
          <a:off x="0" y="0"/>
          <a:ext cx="0" cy="0"/>
          <a:chOff x="0" y="0"/>
          <a:chExt cx="0" cy="0"/>
        </a:xfrm>
      </p:grpSpPr>
      <p:sp>
        <p:nvSpPr>
          <p:cNvPr id="220" name="Google Shape;220;p9"/>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txBox="1"/>
          <p:nvPr>
            <p:ph idx="1" type="body"/>
          </p:nvPr>
        </p:nvSpPr>
        <p:spPr>
          <a:xfrm>
            <a:off x="6390750" y="439500"/>
            <a:ext cx="2122500" cy="4264200"/>
          </a:xfrm>
          <a:prstGeom prst="rect">
            <a:avLst/>
          </a:prstGeom>
        </p:spPr>
        <p:txBody>
          <a:bodyPr anchorCtr="0" anchor="ctr" bIns="91425" lIns="91425" spcFirstLastPara="1" rIns="91425" wrap="square" tIns="91425">
            <a:noAutofit/>
          </a:bodyPr>
          <a:lstStyle>
            <a:lvl1pPr indent="-228600" lvl="0" marL="457200">
              <a:spcBef>
                <a:spcPts val="360"/>
              </a:spcBef>
              <a:spcAft>
                <a:spcPts val="0"/>
              </a:spcAft>
              <a:buClr>
                <a:srgbClr val="FFFFFF"/>
              </a:buClr>
              <a:buSzPts val="1800"/>
              <a:buNone/>
              <a:defRPr sz="1800">
                <a:solidFill>
                  <a:srgbClr val="FFFFFF"/>
                </a:solidFill>
              </a:defRPr>
            </a:lvl1pPr>
          </a:lstStyle>
          <a:p/>
        </p:txBody>
      </p:sp>
      <p:sp>
        <p:nvSpPr>
          <p:cNvPr id="223" name="Google Shape;223;p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type="blank">
  <p:cSld name="BLANK">
    <p:spTree>
      <p:nvGrpSpPr>
        <p:cNvPr id="224"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0" y="0"/>
            <a:ext cx="4566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p:txBody>
      </p:sp>
      <p:sp>
        <p:nvSpPr>
          <p:cNvPr id="7" name="Google Shape;7;p1"/>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indent="-381000" lvl="1" marL="9144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indent="-381000" lvl="2" marL="13716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indent="-381000" lvl="3" marL="1828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indent="-381000" lvl="4" marL="2286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indent="-381000" lvl="5" marL="27432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indent="-381000" lvl="6" marL="32004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indent="-381000" lvl="7" marL="36576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indent="-381000" lvl="8" marL="4114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2.jp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3"/>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BUG TRACKER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3400"/>
              <a:t>Team Broski</a:t>
            </a:r>
            <a:endParaRPr sz="3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22"/>
          <p:cNvSpPr txBox="1"/>
          <p:nvPr>
            <p:ph idx="4294967295" type="title"/>
          </p:nvPr>
        </p:nvSpPr>
        <p:spPr>
          <a:xfrm rot="-292">
            <a:off x="457175" y="251125"/>
            <a:ext cx="3537900" cy="123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WE REQUIRE STAKEHOLDERS?</a:t>
            </a:r>
            <a:endParaRPr/>
          </a:p>
        </p:txBody>
      </p:sp>
      <p:sp>
        <p:nvSpPr>
          <p:cNvPr id="316" name="Google Shape;316;p22"/>
          <p:cNvSpPr txBox="1"/>
          <p:nvPr>
            <p:ph idx="4294967295" type="body"/>
          </p:nvPr>
        </p:nvSpPr>
        <p:spPr>
          <a:xfrm>
            <a:off x="457200" y="1861000"/>
            <a:ext cx="3537900" cy="239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700"/>
              <a:t>We identified a range of stakeholders prior to the problem-focused stages of project development. Early identification of stakeholders around a natural resource is critical for the management of that resources. A stakeholder is any actor that can affect, or can be affected by, a decision or action.</a:t>
            </a:r>
            <a:endParaRPr sz="1700"/>
          </a:p>
          <a:p>
            <a:pPr indent="0" lvl="0" marL="0" rtl="0" algn="l">
              <a:spcBef>
                <a:spcPts val="600"/>
              </a:spcBef>
              <a:spcAft>
                <a:spcPts val="0"/>
              </a:spcAft>
              <a:buNone/>
            </a:pPr>
            <a:r>
              <a:t/>
            </a:r>
            <a:endParaRPr sz="1800"/>
          </a:p>
        </p:txBody>
      </p:sp>
      <p:sp>
        <p:nvSpPr>
          <p:cNvPr id="317" name="Google Shape;317;p22"/>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18" name="Google Shape;318;p22"/>
          <p:cNvPicPr preferRelativeResize="0"/>
          <p:nvPr/>
        </p:nvPicPr>
        <p:blipFill rotWithShape="1">
          <a:blip r:embed="rId4">
            <a:alphaModFix/>
          </a:blip>
          <a:srcRect b="908" l="0" r="7381" t="3452"/>
          <a:stretch/>
        </p:blipFill>
        <p:spPr>
          <a:xfrm>
            <a:off x="4591750" y="0"/>
            <a:ext cx="455225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3"/>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STAKEHOLDERS</a:t>
            </a:r>
            <a:endParaRPr/>
          </a:p>
        </p:txBody>
      </p:sp>
      <p:sp>
        <p:nvSpPr>
          <p:cNvPr id="324" name="Google Shape;324;p23"/>
          <p:cNvSpPr txBox="1"/>
          <p:nvPr>
            <p:ph idx="1" type="body"/>
          </p:nvPr>
        </p:nvSpPr>
        <p:spPr>
          <a:xfrm>
            <a:off x="457200" y="1661575"/>
            <a:ext cx="1656300" cy="305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Ratanshi Puri</a:t>
            </a:r>
            <a:endParaRPr b="1"/>
          </a:p>
          <a:p>
            <a:pPr indent="-304800" lvl="0" marL="457200" rtl="0" algn="l">
              <a:spcBef>
                <a:spcPts val="600"/>
              </a:spcBef>
              <a:spcAft>
                <a:spcPts val="0"/>
              </a:spcAft>
              <a:buSzPts val="1200"/>
              <a:buChar char="▹"/>
            </a:pPr>
            <a:r>
              <a:rPr lang="en" sz="1000">
                <a:solidFill>
                  <a:srgbClr val="202124"/>
                </a:solidFill>
                <a:highlight>
                  <a:srgbClr val="FFFFFF"/>
                </a:highlight>
                <a:latin typeface="Roboto"/>
                <a:ea typeface="Roboto"/>
                <a:cs typeface="Roboto"/>
                <a:sym typeface="Roboto"/>
              </a:rPr>
              <a:t>Project Manager</a:t>
            </a:r>
            <a:endParaRPr/>
          </a:p>
        </p:txBody>
      </p:sp>
      <p:sp>
        <p:nvSpPr>
          <p:cNvPr id="325" name="Google Shape;325;p23"/>
          <p:cNvSpPr txBox="1"/>
          <p:nvPr>
            <p:ph idx="2" type="body"/>
          </p:nvPr>
        </p:nvSpPr>
        <p:spPr>
          <a:xfrm>
            <a:off x="2198350" y="1661575"/>
            <a:ext cx="1656300" cy="305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Paras Rawat</a:t>
            </a:r>
            <a:endParaRPr b="1"/>
          </a:p>
          <a:p>
            <a:pPr indent="-304800" lvl="0" marL="457200" rtl="0" algn="l">
              <a:spcBef>
                <a:spcPts val="600"/>
              </a:spcBef>
              <a:spcAft>
                <a:spcPts val="0"/>
              </a:spcAft>
              <a:buSzPts val="1200"/>
              <a:buChar char="▹"/>
            </a:pPr>
            <a:r>
              <a:rPr lang="en" sz="1000">
                <a:solidFill>
                  <a:srgbClr val="202124"/>
                </a:solidFill>
                <a:highlight>
                  <a:srgbClr val="FFFFFF"/>
                </a:highlight>
                <a:latin typeface="Roboto"/>
                <a:ea typeface="Roboto"/>
                <a:cs typeface="Roboto"/>
                <a:sym typeface="Roboto"/>
              </a:rPr>
              <a:t>Resource Allocator</a:t>
            </a:r>
            <a:endParaRPr/>
          </a:p>
        </p:txBody>
      </p:sp>
      <p:sp>
        <p:nvSpPr>
          <p:cNvPr id="326" name="Google Shape;326;p23"/>
          <p:cNvSpPr txBox="1"/>
          <p:nvPr>
            <p:ph idx="3" type="body"/>
          </p:nvPr>
        </p:nvSpPr>
        <p:spPr>
          <a:xfrm>
            <a:off x="3939500" y="1661575"/>
            <a:ext cx="1656300" cy="305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Shivam Shekhar</a:t>
            </a:r>
            <a:endParaRPr b="1"/>
          </a:p>
          <a:p>
            <a:pPr indent="-304800" lvl="0" marL="457200" rtl="0" algn="l">
              <a:spcBef>
                <a:spcPts val="600"/>
              </a:spcBef>
              <a:spcAft>
                <a:spcPts val="0"/>
              </a:spcAft>
              <a:buSzPts val="1200"/>
              <a:buChar char="▹"/>
            </a:pPr>
            <a:r>
              <a:rPr lang="en" sz="1000">
                <a:solidFill>
                  <a:srgbClr val="202124"/>
                </a:solidFill>
                <a:highlight>
                  <a:srgbClr val="FFFFFF"/>
                </a:highlight>
                <a:latin typeface="Roboto"/>
                <a:ea typeface="Roboto"/>
                <a:cs typeface="Roboto"/>
                <a:sym typeface="Roboto"/>
              </a:rPr>
              <a:t>Developer</a:t>
            </a:r>
            <a:endParaRPr/>
          </a:p>
          <a:p>
            <a:pPr indent="0" lvl="0" marL="0" rtl="0" algn="l">
              <a:spcBef>
                <a:spcPts val="600"/>
              </a:spcBef>
              <a:spcAft>
                <a:spcPts val="0"/>
              </a:spcAft>
              <a:buNone/>
            </a:pPr>
            <a:r>
              <a:t/>
            </a:r>
            <a:endParaRPr/>
          </a:p>
        </p:txBody>
      </p:sp>
      <p:sp>
        <p:nvSpPr>
          <p:cNvPr id="327" name="Google Shape;327;p23"/>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28" name="Google Shape;328;p23"/>
          <p:cNvPicPr preferRelativeResize="0"/>
          <p:nvPr/>
        </p:nvPicPr>
        <p:blipFill>
          <a:blip r:embed="rId3">
            <a:alphaModFix/>
          </a:blip>
          <a:stretch>
            <a:fillRect/>
          </a:stretch>
        </p:blipFill>
        <p:spPr>
          <a:xfrm>
            <a:off x="2198350" y="2590350"/>
            <a:ext cx="1389200" cy="1389200"/>
          </a:xfrm>
          <a:prstGeom prst="rect">
            <a:avLst/>
          </a:prstGeom>
          <a:noFill/>
          <a:ln>
            <a:noFill/>
          </a:ln>
        </p:spPr>
      </p:pic>
      <p:pic>
        <p:nvPicPr>
          <p:cNvPr id="329" name="Google Shape;329;p23"/>
          <p:cNvPicPr preferRelativeResize="0"/>
          <p:nvPr/>
        </p:nvPicPr>
        <p:blipFill>
          <a:blip r:embed="rId4">
            <a:alphaModFix/>
          </a:blip>
          <a:stretch>
            <a:fillRect/>
          </a:stretch>
        </p:blipFill>
        <p:spPr>
          <a:xfrm>
            <a:off x="590750" y="2590350"/>
            <a:ext cx="1389200" cy="1389200"/>
          </a:xfrm>
          <a:prstGeom prst="rect">
            <a:avLst/>
          </a:prstGeom>
          <a:noFill/>
          <a:ln>
            <a:noFill/>
          </a:ln>
        </p:spPr>
      </p:pic>
      <p:pic>
        <p:nvPicPr>
          <p:cNvPr id="330" name="Google Shape;330;p23"/>
          <p:cNvPicPr preferRelativeResize="0"/>
          <p:nvPr/>
        </p:nvPicPr>
        <p:blipFill>
          <a:blip r:embed="rId5">
            <a:alphaModFix/>
          </a:blip>
          <a:stretch>
            <a:fillRect/>
          </a:stretch>
        </p:blipFill>
        <p:spPr>
          <a:xfrm>
            <a:off x="3939512" y="2535938"/>
            <a:ext cx="1498025" cy="1498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4"/>
          <p:cNvSpPr txBox="1"/>
          <p:nvPr>
            <p:ph type="ctrTitle"/>
          </p:nvPr>
        </p:nvSpPr>
        <p:spPr>
          <a:xfrm>
            <a:off x="1424600" y="1735750"/>
            <a:ext cx="6537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METHODOLOGY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25"/>
          <p:cNvSpPr txBox="1"/>
          <p:nvPr>
            <p:ph idx="4294967295" type="ctrTitle"/>
          </p:nvPr>
        </p:nvSpPr>
        <p:spPr>
          <a:xfrm>
            <a:off x="610975" y="337475"/>
            <a:ext cx="3297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Waterfall Methodology</a:t>
            </a:r>
            <a:endParaRPr sz="2800"/>
          </a:p>
        </p:txBody>
      </p:sp>
      <p:sp>
        <p:nvSpPr>
          <p:cNvPr id="341" name="Google Shape;341;p25"/>
          <p:cNvSpPr txBox="1"/>
          <p:nvPr>
            <p:ph idx="4294967295" type="subTitle"/>
          </p:nvPr>
        </p:nvSpPr>
        <p:spPr>
          <a:xfrm>
            <a:off x="685800" y="1639975"/>
            <a:ext cx="3297300" cy="315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500">
                <a:solidFill>
                  <a:srgbClr val="202124"/>
                </a:solidFill>
                <a:highlight>
                  <a:srgbClr val="FFFFFF"/>
                </a:highlight>
                <a:latin typeface="Barlow"/>
                <a:ea typeface="Barlow"/>
                <a:cs typeface="Barlow"/>
                <a:sym typeface="Barlow"/>
              </a:rPr>
              <a:t>Waterfall Model methodology is also known as Linear Sequential Life Cycle Model. Waterfall</a:t>
            </a:r>
            <a:endParaRPr sz="1500">
              <a:solidFill>
                <a:srgbClr val="202124"/>
              </a:solidFill>
              <a:highlight>
                <a:srgbClr val="FFFFFF"/>
              </a:highlight>
              <a:latin typeface="Barlow"/>
              <a:ea typeface="Barlow"/>
              <a:cs typeface="Barlow"/>
              <a:sym typeface="Barlow"/>
            </a:endParaRPr>
          </a:p>
          <a:p>
            <a:pPr indent="0" lvl="0" marL="0" rtl="0" algn="l">
              <a:spcBef>
                <a:spcPts val="600"/>
              </a:spcBef>
              <a:spcAft>
                <a:spcPts val="0"/>
              </a:spcAft>
              <a:buClr>
                <a:schemeClr val="dk1"/>
              </a:buClr>
              <a:buSzPts val="1100"/>
              <a:buFont typeface="Arial"/>
              <a:buNone/>
            </a:pPr>
            <a:r>
              <a:rPr lang="en" sz="1500">
                <a:solidFill>
                  <a:srgbClr val="202124"/>
                </a:solidFill>
                <a:highlight>
                  <a:srgbClr val="FFFFFF"/>
                </a:highlight>
                <a:latin typeface="Barlow"/>
                <a:ea typeface="Barlow"/>
                <a:cs typeface="Barlow"/>
                <a:sym typeface="Barlow"/>
              </a:rPr>
              <a:t>Model followed in the sequential order, and so the project development team only moves to the</a:t>
            </a:r>
            <a:endParaRPr sz="1500">
              <a:solidFill>
                <a:srgbClr val="202124"/>
              </a:solidFill>
              <a:highlight>
                <a:srgbClr val="FFFFFF"/>
              </a:highlight>
              <a:latin typeface="Barlow"/>
              <a:ea typeface="Barlow"/>
              <a:cs typeface="Barlow"/>
              <a:sym typeface="Barlow"/>
            </a:endParaRPr>
          </a:p>
          <a:p>
            <a:pPr indent="0" lvl="0" marL="0" rtl="0" algn="l">
              <a:spcBef>
                <a:spcPts val="600"/>
              </a:spcBef>
              <a:spcAft>
                <a:spcPts val="0"/>
              </a:spcAft>
              <a:buClr>
                <a:schemeClr val="dk1"/>
              </a:buClr>
              <a:buSzPts val="1100"/>
              <a:buFont typeface="Arial"/>
              <a:buNone/>
            </a:pPr>
            <a:r>
              <a:rPr lang="en" sz="1500">
                <a:solidFill>
                  <a:srgbClr val="202124"/>
                </a:solidFill>
                <a:highlight>
                  <a:srgbClr val="FFFFFF"/>
                </a:highlight>
                <a:latin typeface="Barlow"/>
                <a:ea typeface="Barlow"/>
                <a:cs typeface="Barlow"/>
                <a:sym typeface="Barlow"/>
              </a:rPr>
              <a:t>next phase of development or testing if the previous step completed successfully.</a:t>
            </a:r>
            <a:endParaRPr sz="3500">
              <a:solidFill>
                <a:srgbClr val="A5B0FE"/>
              </a:solidFill>
            </a:endParaRPr>
          </a:p>
        </p:txBody>
      </p:sp>
      <p:sp>
        <p:nvSpPr>
          <p:cNvPr id="342" name="Google Shape;342;p25"/>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43" name="Google Shape;343;p25"/>
          <p:cNvPicPr preferRelativeResize="0"/>
          <p:nvPr/>
        </p:nvPicPr>
        <p:blipFill>
          <a:blip r:embed="rId4">
            <a:alphaModFix/>
          </a:blip>
          <a:stretch>
            <a:fillRect/>
          </a:stretch>
        </p:blipFill>
        <p:spPr>
          <a:xfrm>
            <a:off x="4563675" y="0"/>
            <a:ext cx="4580325"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6"/>
          <p:cNvSpPr txBox="1"/>
          <p:nvPr>
            <p:ph type="ctrTitle"/>
          </p:nvPr>
        </p:nvSpPr>
        <p:spPr>
          <a:xfrm>
            <a:off x="1424600" y="1735750"/>
            <a:ext cx="6537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SCOPES AND REQUIREMENTS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type="title"/>
          </p:nvPr>
        </p:nvSpPr>
        <p:spPr>
          <a:xfrm>
            <a:off x="457200" y="586975"/>
            <a:ext cx="54042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SCOPE</a:t>
            </a:r>
            <a:endParaRPr/>
          </a:p>
        </p:txBody>
      </p:sp>
      <p:sp>
        <p:nvSpPr>
          <p:cNvPr id="354" name="Google Shape;354;p2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55" name="Google Shape;355;p27"/>
          <p:cNvPicPr preferRelativeResize="0"/>
          <p:nvPr/>
        </p:nvPicPr>
        <p:blipFill>
          <a:blip r:embed="rId3">
            <a:alphaModFix/>
          </a:blip>
          <a:stretch>
            <a:fillRect/>
          </a:stretch>
        </p:blipFill>
        <p:spPr>
          <a:xfrm>
            <a:off x="152400" y="1596775"/>
            <a:ext cx="5795824" cy="2219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8"/>
          <p:cNvSpPr txBox="1"/>
          <p:nvPr>
            <p:ph type="title"/>
          </p:nvPr>
        </p:nvSpPr>
        <p:spPr>
          <a:xfrm>
            <a:off x="457200" y="586975"/>
            <a:ext cx="54042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REQUIREMENTS</a:t>
            </a:r>
            <a:endParaRPr/>
          </a:p>
        </p:txBody>
      </p:sp>
      <p:sp>
        <p:nvSpPr>
          <p:cNvPr id="361" name="Google Shape;361;p2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62" name="Google Shape;362;p28"/>
          <p:cNvPicPr preferRelativeResize="0"/>
          <p:nvPr/>
        </p:nvPicPr>
        <p:blipFill>
          <a:blip r:embed="rId3">
            <a:alphaModFix/>
          </a:blip>
          <a:stretch>
            <a:fillRect/>
          </a:stretch>
        </p:blipFill>
        <p:spPr>
          <a:xfrm>
            <a:off x="152400" y="1596775"/>
            <a:ext cx="5757825" cy="2813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9"/>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NON-FUNCTIONAL REQUIREMENTS</a:t>
            </a:r>
            <a:endParaRPr/>
          </a:p>
        </p:txBody>
      </p:sp>
      <p:sp>
        <p:nvSpPr>
          <p:cNvPr id="368" name="Google Shape;368;p2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69" name="Google Shape;369;p29"/>
          <p:cNvPicPr preferRelativeResize="0"/>
          <p:nvPr/>
        </p:nvPicPr>
        <p:blipFill>
          <a:blip r:embed="rId3">
            <a:alphaModFix/>
          </a:blip>
          <a:stretch>
            <a:fillRect/>
          </a:stretch>
        </p:blipFill>
        <p:spPr>
          <a:xfrm>
            <a:off x="152400" y="1596775"/>
            <a:ext cx="5618301" cy="2703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0"/>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INFRASTRUCTURE REQUIREMENTS</a:t>
            </a:r>
            <a:endParaRPr/>
          </a:p>
        </p:txBody>
      </p:sp>
      <p:sp>
        <p:nvSpPr>
          <p:cNvPr id="375" name="Google Shape;375;p3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76" name="Google Shape;376;p30"/>
          <p:cNvPicPr preferRelativeResize="0"/>
          <p:nvPr/>
        </p:nvPicPr>
        <p:blipFill>
          <a:blip r:embed="rId3">
            <a:alphaModFix/>
          </a:blip>
          <a:stretch>
            <a:fillRect/>
          </a:stretch>
        </p:blipFill>
        <p:spPr>
          <a:xfrm>
            <a:off x="160300" y="1502100"/>
            <a:ext cx="5654322" cy="339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1"/>
          <p:cNvSpPr txBox="1"/>
          <p:nvPr>
            <p:ph type="ctrTitle"/>
          </p:nvPr>
        </p:nvSpPr>
        <p:spPr>
          <a:xfrm>
            <a:off x="1424600" y="1735750"/>
            <a:ext cx="6537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SYSTEM DESIGN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4"/>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a:t>
            </a:r>
            <a:endParaRPr/>
          </a:p>
        </p:txBody>
      </p:sp>
      <p:sp>
        <p:nvSpPr>
          <p:cNvPr id="246" name="Google Shape;246;p14"/>
          <p:cNvSpPr txBox="1"/>
          <p:nvPr>
            <p:ph idx="1" type="body"/>
          </p:nvPr>
        </p:nvSpPr>
        <p:spPr>
          <a:xfrm>
            <a:off x="457200" y="1657350"/>
            <a:ext cx="5138700" cy="1246800"/>
          </a:xfrm>
          <a:prstGeom prst="rect">
            <a:avLst/>
          </a:prstGeom>
        </p:spPr>
        <p:txBody>
          <a:bodyPr anchorCtr="0" anchor="t" bIns="91425" lIns="91425" spcFirstLastPara="1" rIns="91425" wrap="square" tIns="91425">
            <a:spAutoFit/>
          </a:bodyPr>
          <a:lstStyle/>
          <a:p>
            <a:pPr indent="-374650" lvl="0" marL="457200" rtl="0" algn="l">
              <a:spcBef>
                <a:spcPts val="600"/>
              </a:spcBef>
              <a:spcAft>
                <a:spcPts val="0"/>
              </a:spcAft>
              <a:buSzPts val="2300"/>
              <a:buChar char="▹"/>
            </a:pPr>
            <a:r>
              <a:rPr lang="en" sz="2300"/>
              <a:t>Shivam Shekhar (RA1911030010026)</a:t>
            </a:r>
            <a:endParaRPr sz="2300"/>
          </a:p>
          <a:p>
            <a:pPr indent="-374650" lvl="0" marL="457200" rtl="0" algn="l">
              <a:spcBef>
                <a:spcPts val="0"/>
              </a:spcBef>
              <a:spcAft>
                <a:spcPts val="0"/>
              </a:spcAft>
              <a:buSzPts val="2300"/>
              <a:buChar char="▹"/>
            </a:pPr>
            <a:r>
              <a:rPr lang="en" sz="2300"/>
              <a:t>Ratanshi Puri (RA1911030010025)</a:t>
            </a:r>
            <a:endParaRPr sz="2300"/>
          </a:p>
          <a:p>
            <a:pPr indent="-374650" lvl="0" marL="457200" rtl="0" algn="l">
              <a:spcBef>
                <a:spcPts val="0"/>
              </a:spcBef>
              <a:spcAft>
                <a:spcPts val="0"/>
              </a:spcAft>
              <a:buSzPts val="2300"/>
              <a:buChar char="▹"/>
            </a:pPr>
            <a:r>
              <a:rPr lang="en" sz="2200"/>
              <a:t>Paras Rawat (RA1911030010023)</a:t>
            </a:r>
            <a:r>
              <a:rPr lang="en" sz="2300"/>
              <a:t> </a:t>
            </a:r>
            <a:endParaRPr sz="2300"/>
          </a:p>
        </p:txBody>
      </p:sp>
      <p:sp>
        <p:nvSpPr>
          <p:cNvPr id="247" name="Google Shape;247;p14"/>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48" name="Google Shape;248;p14"/>
          <p:cNvSpPr txBox="1"/>
          <p:nvPr/>
        </p:nvSpPr>
        <p:spPr>
          <a:xfrm>
            <a:off x="625725" y="3055475"/>
            <a:ext cx="5385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1"/>
                </a:solidFill>
                <a:latin typeface="Miriam Libre"/>
                <a:ea typeface="Miriam Libre"/>
                <a:cs typeface="Miriam Libre"/>
                <a:sym typeface="Miriam Libre"/>
              </a:rPr>
              <a:t>Project Link</a:t>
            </a:r>
            <a:endParaRPr sz="3000">
              <a:solidFill>
                <a:schemeClr val="accent1"/>
              </a:solidFill>
              <a:latin typeface="Miriam Libre"/>
              <a:ea typeface="Miriam Libre"/>
              <a:cs typeface="Miriam Libre"/>
              <a:sym typeface="Miriam Libre"/>
            </a:endParaRPr>
          </a:p>
          <a:p>
            <a:pPr indent="0" lvl="0" marL="0" rtl="0" algn="l">
              <a:spcBef>
                <a:spcPts val="0"/>
              </a:spcBef>
              <a:spcAft>
                <a:spcPts val="0"/>
              </a:spcAft>
              <a:buNone/>
            </a:pPr>
            <a:r>
              <a:t/>
            </a:r>
            <a:endParaRPr sz="3000">
              <a:solidFill>
                <a:schemeClr val="accent1"/>
              </a:solidFill>
              <a:latin typeface="Miriam Libre"/>
              <a:ea typeface="Miriam Libre"/>
              <a:cs typeface="Miriam Libre"/>
              <a:sym typeface="Miriam Libre"/>
            </a:endParaRPr>
          </a:p>
          <a:p>
            <a:pPr indent="0" lvl="0" marL="0" rtl="0" algn="l">
              <a:spcBef>
                <a:spcPts val="0"/>
              </a:spcBef>
              <a:spcAft>
                <a:spcPts val="0"/>
              </a:spcAft>
              <a:buNone/>
            </a:pPr>
            <a:r>
              <a:rPr lang="en" sz="2000">
                <a:solidFill>
                  <a:schemeClr val="dk1"/>
                </a:solidFill>
                <a:latin typeface="Barlow"/>
                <a:ea typeface="Barlow"/>
                <a:cs typeface="Barlow"/>
                <a:sym typeface="Barlow"/>
              </a:rPr>
              <a:t>https://bugtracker-sepm.herokuapp.com/</a:t>
            </a:r>
            <a:endParaRPr sz="2000">
              <a:solidFill>
                <a:schemeClr val="dk1"/>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DIAGRAM</a:t>
            </a:r>
            <a:endParaRPr/>
          </a:p>
        </p:txBody>
      </p:sp>
      <p:sp>
        <p:nvSpPr>
          <p:cNvPr id="387" name="Google Shape;387;p32"/>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88" name="Google Shape;388;p32"/>
          <p:cNvPicPr preferRelativeResize="0"/>
          <p:nvPr/>
        </p:nvPicPr>
        <p:blipFill>
          <a:blip r:embed="rId3">
            <a:alphaModFix/>
          </a:blip>
          <a:stretch>
            <a:fillRect/>
          </a:stretch>
        </p:blipFill>
        <p:spPr>
          <a:xfrm>
            <a:off x="176050" y="1533675"/>
            <a:ext cx="5623707" cy="3394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457200" y="-9882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a:t>
            </a:r>
            <a:r>
              <a:rPr lang="en"/>
              <a:t> DIAGRAM</a:t>
            </a:r>
            <a:endParaRPr/>
          </a:p>
        </p:txBody>
      </p:sp>
      <p:sp>
        <p:nvSpPr>
          <p:cNvPr id="394" name="Google Shape;394;p33"/>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95" name="Google Shape;395;p33"/>
          <p:cNvPicPr preferRelativeResize="0"/>
          <p:nvPr/>
        </p:nvPicPr>
        <p:blipFill>
          <a:blip r:embed="rId3">
            <a:alphaModFix/>
          </a:blip>
          <a:stretch>
            <a:fillRect/>
          </a:stretch>
        </p:blipFill>
        <p:spPr>
          <a:xfrm>
            <a:off x="377775" y="887300"/>
            <a:ext cx="5297545" cy="40801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4"/>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COLLABORATION</a:t>
            </a:r>
            <a:r>
              <a:rPr lang="en"/>
              <a:t> DIAGRAM</a:t>
            </a:r>
            <a:endParaRPr/>
          </a:p>
        </p:txBody>
      </p:sp>
      <p:sp>
        <p:nvSpPr>
          <p:cNvPr id="401" name="Google Shape;401;p34"/>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02" name="Google Shape;402;p34"/>
          <p:cNvPicPr preferRelativeResize="0"/>
          <p:nvPr/>
        </p:nvPicPr>
        <p:blipFill>
          <a:blip r:embed="rId3">
            <a:alphaModFix/>
          </a:blip>
          <a:stretch>
            <a:fillRect/>
          </a:stretch>
        </p:blipFill>
        <p:spPr>
          <a:xfrm>
            <a:off x="152400" y="1596775"/>
            <a:ext cx="5695843" cy="3394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5"/>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CASE</a:t>
            </a:r>
            <a:r>
              <a:rPr lang="en"/>
              <a:t> DIAGRAM</a:t>
            </a:r>
            <a:endParaRPr/>
          </a:p>
        </p:txBody>
      </p:sp>
      <p:sp>
        <p:nvSpPr>
          <p:cNvPr id="408" name="Google Shape;408;p35"/>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09" name="Google Shape;409;p35"/>
          <p:cNvPicPr preferRelativeResize="0"/>
          <p:nvPr/>
        </p:nvPicPr>
        <p:blipFill>
          <a:blip r:embed="rId3">
            <a:alphaModFix/>
          </a:blip>
          <a:stretch>
            <a:fillRect/>
          </a:stretch>
        </p:blipFill>
        <p:spPr>
          <a:xfrm>
            <a:off x="1280500" y="1588875"/>
            <a:ext cx="3714109" cy="33943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DFD </a:t>
            </a:r>
            <a:r>
              <a:rPr lang="en"/>
              <a:t>DIAGRAM</a:t>
            </a:r>
            <a:endParaRPr/>
          </a:p>
        </p:txBody>
      </p:sp>
      <p:sp>
        <p:nvSpPr>
          <p:cNvPr id="415" name="Google Shape;415;p36"/>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16" name="Google Shape;416;p36"/>
          <p:cNvPicPr preferRelativeResize="0"/>
          <p:nvPr/>
        </p:nvPicPr>
        <p:blipFill>
          <a:blip r:embed="rId3">
            <a:alphaModFix/>
          </a:blip>
          <a:stretch>
            <a:fillRect/>
          </a:stretch>
        </p:blipFill>
        <p:spPr>
          <a:xfrm>
            <a:off x="152400" y="1596775"/>
            <a:ext cx="5780050" cy="3394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7"/>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DFD DIAGRAM</a:t>
            </a:r>
            <a:endParaRPr/>
          </a:p>
        </p:txBody>
      </p:sp>
      <p:sp>
        <p:nvSpPr>
          <p:cNvPr id="422" name="Google Shape;422;p3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23" name="Google Shape;423;p37"/>
          <p:cNvPicPr preferRelativeResize="0"/>
          <p:nvPr/>
        </p:nvPicPr>
        <p:blipFill>
          <a:blip r:embed="rId3">
            <a:alphaModFix/>
          </a:blip>
          <a:stretch>
            <a:fillRect/>
          </a:stretch>
        </p:blipFill>
        <p:spPr>
          <a:xfrm>
            <a:off x="152400" y="1596775"/>
            <a:ext cx="5590725" cy="33943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8"/>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a:t>
            </a:r>
            <a:r>
              <a:rPr lang="en"/>
              <a:t> DIAGRAM</a:t>
            </a:r>
            <a:endParaRPr/>
          </a:p>
        </p:txBody>
      </p:sp>
      <p:sp>
        <p:nvSpPr>
          <p:cNvPr id="429" name="Google Shape;429;p3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30" name="Google Shape;430;p38"/>
          <p:cNvPicPr preferRelativeResize="0"/>
          <p:nvPr/>
        </p:nvPicPr>
        <p:blipFill>
          <a:blip r:embed="rId3">
            <a:alphaModFix/>
          </a:blip>
          <a:stretch>
            <a:fillRect/>
          </a:stretch>
        </p:blipFill>
        <p:spPr>
          <a:xfrm>
            <a:off x="457200" y="1581000"/>
            <a:ext cx="5339160" cy="3394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9"/>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SEQUENCE</a:t>
            </a:r>
            <a:r>
              <a:rPr lang="en"/>
              <a:t> DIAGRAM</a:t>
            </a:r>
            <a:endParaRPr/>
          </a:p>
        </p:txBody>
      </p:sp>
      <p:sp>
        <p:nvSpPr>
          <p:cNvPr id="436" name="Google Shape;436;p3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37" name="Google Shape;437;p39"/>
          <p:cNvPicPr preferRelativeResize="0"/>
          <p:nvPr/>
        </p:nvPicPr>
        <p:blipFill>
          <a:blip r:embed="rId3">
            <a:alphaModFix/>
          </a:blip>
          <a:stretch>
            <a:fillRect/>
          </a:stretch>
        </p:blipFill>
        <p:spPr>
          <a:xfrm>
            <a:off x="152400" y="1596775"/>
            <a:ext cx="5866827" cy="33943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0"/>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a:t>
            </a:r>
            <a:r>
              <a:rPr lang="en"/>
              <a:t> DIAGRAM</a:t>
            </a:r>
            <a:endParaRPr/>
          </a:p>
        </p:txBody>
      </p:sp>
      <p:sp>
        <p:nvSpPr>
          <p:cNvPr id="443" name="Google Shape;443;p4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44" name="Google Shape;444;p40"/>
          <p:cNvPicPr preferRelativeResize="0"/>
          <p:nvPr/>
        </p:nvPicPr>
        <p:blipFill>
          <a:blip r:embed="rId3">
            <a:alphaModFix/>
          </a:blip>
          <a:stretch>
            <a:fillRect/>
          </a:stretch>
        </p:blipFill>
        <p:spPr>
          <a:xfrm>
            <a:off x="767725" y="1581000"/>
            <a:ext cx="4102669" cy="3394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1"/>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DEPLOYMENT</a:t>
            </a:r>
            <a:r>
              <a:rPr lang="en"/>
              <a:t> DIAGRAM</a:t>
            </a:r>
            <a:endParaRPr/>
          </a:p>
        </p:txBody>
      </p:sp>
      <p:sp>
        <p:nvSpPr>
          <p:cNvPr id="450" name="Google Shape;450;p41"/>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51" name="Google Shape;451;p41"/>
          <p:cNvPicPr preferRelativeResize="0"/>
          <p:nvPr/>
        </p:nvPicPr>
        <p:blipFill>
          <a:blip r:embed="rId3">
            <a:alphaModFix/>
          </a:blip>
          <a:stretch>
            <a:fillRect/>
          </a:stretch>
        </p:blipFill>
        <p:spPr>
          <a:xfrm>
            <a:off x="1096875" y="1588875"/>
            <a:ext cx="3859354" cy="33943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5"/>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The </a:t>
            </a:r>
            <a:r>
              <a:rPr lang="en"/>
              <a:t>trouble</a:t>
            </a:r>
            <a:r>
              <a:rPr lang="en"/>
              <a:t> with programmers is that you can never tell what a programmer is doing until it’s too late.</a:t>
            </a:r>
            <a:endParaRPr/>
          </a:p>
        </p:txBody>
      </p:sp>
      <p:sp>
        <p:nvSpPr>
          <p:cNvPr id="254" name="Google Shape;254;p15"/>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2"/>
          <p:cNvSpPr txBox="1"/>
          <p:nvPr>
            <p:ph type="ctrTitle"/>
          </p:nvPr>
        </p:nvSpPr>
        <p:spPr>
          <a:xfrm>
            <a:off x="1424600" y="1735750"/>
            <a:ext cx="6537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PRODUCT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3"/>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LANDING PAGE</a:t>
            </a:r>
            <a:endParaRPr/>
          </a:p>
        </p:txBody>
      </p:sp>
      <p:sp>
        <p:nvSpPr>
          <p:cNvPr id="462" name="Google Shape;462;p43"/>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63" name="Google Shape;463;p43"/>
          <p:cNvPicPr preferRelativeResize="0"/>
          <p:nvPr/>
        </p:nvPicPr>
        <p:blipFill>
          <a:blip r:embed="rId3">
            <a:alphaModFix/>
          </a:blip>
          <a:stretch>
            <a:fillRect/>
          </a:stretch>
        </p:blipFill>
        <p:spPr>
          <a:xfrm>
            <a:off x="9375" y="1604650"/>
            <a:ext cx="6034354" cy="33943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4"/>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LOGIN</a:t>
            </a:r>
            <a:r>
              <a:rPr lang="en"/>
              <a:t> PAGE</a:t>
            </a:r>
            <a:endParaRPr/>
          </a:p>
        </p:txBody>
      </p:sp>
      <p:sp>
        <p:nvSpPr>
          <p:cNvPr id="469" name="Google Shape;469;p44"/>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70" name="Google Shape;470;p44"/>
          <p:cNvPicPr preferRelativeResize="0"/>
          <p:nvPr/>
        </p:nvPicPr>
        <p:blipFill>
          <a:blip r:embed="rId3">
            <a:alphaModFix/>
          </a:blip>
          <a:stretch>
            <a:fillRect/>
          </a:stretch>
        </p:blipFill>
        <p:spPr>
          <a:xfrm>
            <a:off x="73425" y="1596775"/>
            <a:ext cx="5953699" cy="3394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5"/>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SIGNUP</a:t>
            </a:r>
            <a:r>
              <a:rPr lang="en"/>
              <a:t> PAGE</a:t>
            </a:r>
            <a:endParaRPr/>
          </a:p>
        </p:txBody>
      </p:sp>
      <p:sp>
        <p:nvSpPr>
          <p:cNvPr id="476" name="Google Shape;476;p45"/>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77" name="Google Shape;477;p45"/>
          <p:cNvPicPr preferRelativeResize="0"/>
          <p:nvPr/>
        </p:nvPicPr>
        <p:blipFill>
          <a:blip r:embed="rId3">
            <a:alphaModFix/>
          </a:blip>
          <a:stretch>
            <a:fillRect/>
          </a:stretch>
        </p:blipFill>
        <p:spPr>
          <a:xfrm>
            <a:off x="152400" y="1596775"/>
            <a:ext cx="5874725" cy="33943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a:t>
            </a:r>
            <a:r>
              <a:rPr lang="en"/>
              <a:t> PAGE</a:t>
            </a:r>
            <a:endParaRPr/>
          </a:p>
        </p:txBody>
      </p:sp>
      <p:sp>
        <p:nvSpPr>
          <p:cNvPr id="483" name="Google Shape;483;p46"/>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84" name="Google Shape;484;p46"/>
          <p:cNvPicPr preferRelativeResize="0"/>
          <p:nvPr/>
        </p:nvPicPr>
        <p:blipFill>
          <a:blip r:embed="rId3">
            <a:alphaModFix/>
          </a:blip>
          <a:stretch>
            <a:fillRect/>
          </a:stretch>
        </p:blipFill>
        <p:spPr>
          <a:xfrm>
            <a:off x="152400" y="1596775"/>
            <a:ext cx="5929925" cy="3394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8" name="Shape 488"/>
        <p:cNvGrpSpPr/>
        <p:nvPr/>
      </p:nvGrpSpPr>
      <p:grpSpPr>
        <a:xfrm>
          <a:off x="0" y="0"/>
          <a:ext cx="0" cy="0"/>
          <a:chOff x="0" y="0"/>
          <a:chExt cx="0" cy="0"/>
        </a:xfrm>
      </p:grpSpPr>
      <p:sp>
        <p:nvSpPr>
          <p:cNvPr id="489" name="Google Shape;489;p47"/>
          <p:cNvSpPr txBox="1"/>
          <p:nvPr>
            <p:ph idx="4294967295" type="ctrTitle"/>
          </p:nvPr>
        </p:nvSpPr>
        <p:spPr>
          <a:xfrm>
            <a:off x="685800" y="1811950"/>
            <a:ext cx="4863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THANKS!</a:t>
            </a:r>
            <a:endParaRPr sz="6000"/>
          </a:p>
        </p:txBody>
      </p:sp>
      <p:sp>
        <p:nvSpPr>
          <p:cNvPr id="490" name="Google Shape;490;p4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91" name="Google Shape;491;p47"/>
          <p:cNvPicPr preferRelativeResize="0"/>
          <p:nvPr/>
        </p:nvPicPr>
        <p:blipFill>
          <a:blip r:embed="rId4">
            <a:alphaModFix/>
          </a:blip>
          <a:stretch>
            <a:fillRect/>
          </a:stretch>
        </p:blipFill>
        <p:spPr>
          <a:xfrm>
            <a:off x="4536125" y="0"/>
            <a:ext cx="4607875"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INDEX</a:t>
            </a:r>
            <a:endParaRPr/>
          </a:p>
        </p:txBody>
      </p:sp>
      <p:sp>
        <p:nvSpPr>
          <p:cNvPr id="260" name="Google Shape;260;p16"/>
          <p:cNvSpPr txBox="1"/>
          <p:nvPr>
            <p:ph idx="1" type="body"/>
          </p:nvPr>
        </p:nvSpPr>
        <p:spPr>
          <a:xfrm>
            <a:off x="457200" y="1519900"/>
            <a:ext cx="4396500" cy="2232000"/>
          </a:xfrm>
          <a:prstGeom prst="rect">
            <a:avLst/>
          </a:prstGeom>
        </p:spPr>
        <p:txBody>
          <a:bodyPr anchorCtr="0" anchor="t" bIns="91425" lIns="91425" spcFirstLastPara="1" rIns="91425" wrap="square" tIns="91425">
            <a:spAutoFit/>
          </a:bodyPr>
          <a:lstStyle/>
          <a:p>
            <a:pPr indent="-349250" lvl="0" marL="457200" rtl="0" algn="l">
              <a:spcBef>
                <a:spcPts val="600"/>
              </a:spcBef>
              <a:spcAft>
                <a:spcPts val="0"/>
              </a:spcAft>
              <a:buClr>
                <a:srgbClr val="000000"/>
              </a:buClr>
              <a:buSzPts val="1900"/>
              <a:buChar char="▹"/>
            </a:pPr>
            <a:r>
              <a:rPr b="1" lang="en" sz="1900">
                <a:solidFill>
                  <a:srgbClr val="000000"/>
                </a:solidFill>
              </a:rPr>
              <a:t>Introduction</a:t>
            </a: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t>Tech Stack</a:t>
            </a:r>
            <a:endParaRPr b="1" sz="1900"/>
          </a:p>
          <a:p>
            <a:pPr indent="-349250" lvl="0" marL="457200" rtl="0" algn="l">
              <a:spcBef>
                <a:spcPts val="0"/>
              </a:spcBef>
              <a:spcAft>
                <a:spcPts val="0"/>
              </a:spcAft>
              <a:buClr>
                <a:srgbClr val="000000"/>
              </a:buClr>
              <a:buSzPts val="1900"/>
              <a:buChar char="▹"/>
            </a:pPr>
            <a:r>
              <a:rPr b="1" lang="en" sz="1900"/>
              <a:t>Stakeholder Analysis</a:t>
            </a:r>
            <a:endParaRPr b="1" sz="1900"/>
          </a:p>
          <a:p>
            <a:pPr indent="-349250" lvl="0" marL="457200" rtl="0" algn="l">
              <a:spcBef>
                <a:spcPts val="0"/>
              </a:spcBef>
              <a:spcAft>
                <a:spcPts val="0"/>
              </a:spcAft>
              <a:buClr>
                <a:srgbClr val="000000"/>
              </a:buClr>
              <a:buSzPts val="1900"/>
              <a:buChar char="▹"/>
            </a:pPr>
            <a:r>
              <a:rPr b="1" lang="en" sz="1900">
                <a:solidFill>
                  <a:srgbClr val="000000"/>
                </a:solidFill>
              </a:rPr>
              <a:t>Project Methodology</a:t>
            </a: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Scopes and Requirements</a:t>
            </a: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UML Diagrams</a:t>
            </a: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Product Images</a:t>
            </a:r>
            <a:endParaRPr b="1" sz="1900">
              <a:solidFill>
                <a:srgbClr val="000000"/>
              </a:solidFill>
            </a:endParaRPr>
          </a:p>
        </p:txBody>
      </p:sp>
      <p:sp>
        <p:nvSpPr>
          <p:cNvPr id="261" name="Google Shape;261;p16"/>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7"/>
          <p:cNvSpPr txBox="1"/>
          <p:nvPr>
            <p:ph idx="4294967295" type="ctrTitle"/>
          </p:nvPr>
        </p:nvSpPr>
        <p:spPr>
          <a:xfrm>
            <a:off x="454550" y="1565950"/>
            <a:ext cx="3245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300"/>
              <a:t>IDEA</a:t>
            </a:r>
            <a:endParaRPr sz="1300"/>
          </a:p>
        </p:txBody>
      </p:sp>
      <p:grpSp>
        <p:nvGrpSpPr>
          <p:cNvPr id="267" name="Google Shape;267;p17"/>
          <p:cNvGrpSpPr/>
          <p:nvPr/>
        </p:nvGrpSpPr>
        <p:grpSpPr>
          <a:xfrm>
            <a:off x="4989430" y="480048"/>
            <a:ext cx="2688023" cy="2687984"/>
            <a:chOff x="6643075" y="3664250"/>
            <a:chExt cx="407950" cy="407975"/>
          </a:xfrm>
        </p:grpSpPr>
        <p:sp>
          <p:nvSpPr>
            <p:cNvPr id="268" name="Google Shape;268;p17"/>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7"/>
          <p:cNvGrpSpPr/>
          <p:nvPr/>
        </p:nvGrpSpPr>
        <p:grpSpPr>
          <a:xfrm rot="-587295">
            <a:off x="4831103" y="3518436"/>
            <a:ext cx="1105140" cy="1105077"/>
            <a:chOff x="576250" y="4319400"/>
            <a:chExt cx="442075" cy="442050"/>
          </a:xfrm>
        </p:grpSpPr>
        <p:sp>
          <p:nvSpPr>
            <p:cNvPr id="271" name="Google Shape;271;p17"/>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17"/>
          <p:cNvSpPr/>
          <p:nvPr/>
        </p:nvSpPr>
        <p:spPr>
          <a:xfrm>
            <a:off x="4346385" y="1101027"/>
            <a:ext cx="420148" cy="401173"/>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rot="2697410">
            <a:off x="7115127" y="3154920"/>
            <a:ext cx="637798" cy="60899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7619694" y="2807253"/>
            <a:ext cx="255471" cy="244042"/>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rot="1279871">
            <a:off x="4055299" y="2311116"/>
            <a:ext cx="255414" cy="24398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8"/>
          <p:cNvSpPr txBox="1"/>
          <p:nvPr>
            <p:ph type="title"/>
          </p:nvPr>
        </p:nvSpPr>
        <p:spPr>
          <a:xfrm>
            <a:off x="457200" y="2398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85" name="Google Shape;285;p18"/>
          <p:cNvSpPr txBox="1"/>
          <p:nvPr>
            <p:ph idx="1" type="body"/>
          </p:nvPr>
        </p:nvSpPr>
        <p:spPr>
          <a:xfrm>
            <a:off x="457200" y="1238425"/>
            <a:ext cx="5467500" cy="4268400"/>
          </a:xfrm>
          <a:prstGeom prst="rect">
            <a:avLst/>
          </a:prstGeom>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rPr lang="en" sz="1300">
                <a:latin typeface="Barlow"/>
                <a:ea typeface="Barlow"/>
                <a:cs typeface="Barlow"/>
                <a:sym typeface="Barlow"/>
              </a:rPr>
              <a:t>A bug tracker is an open-source web platform which enables team members working on a project to collaborate and report and keep track of the bugs which they come across during their work. Bug Tracker helps us keep track of the progress of the project and provides a centralized view of the development progress. In a corporate environment, a bug-tracking system may be used to generate reports on the productivity of programmers at fixing bugs.</a:t>
            </a:r>
            <a:endParaRPr sz="1300">
              <a:latin typeface="Barlow"/>
              <a:ea typeface="Barlow"/>
              <a:cs typeface="Barlow"/>
              <a:sym typeface="Barlow"/>
            </a:endParaRPr>
          </a:p>
          <a:p>
            <a:pPr indent="0" lvl="0" marL="0" rtl="0" algn="l">
              <a:lnSpc>
                <a:spcPct val="115000"/>
              </a:lnSpc>
              <a:spcBef>
                <a:spcPts val="600"/>
              </a:spcBef>
              <a:spcAft>
                <a:spcPts val="0"/>
              </a:spcAft>
              <a:buClr>
                <a:schemeClr val="dk1"/>
              </a:buClr>
              <a:buSzPts val="1100"/>
              <a:buFont typeface="Arial"/>
              <a:buNone/>
            </a:pPr>
            <a:r>
              <a:rPr lang="en" sz="1300">
                <a:latin typeface="Barlow"/>
                <a:ea typeface="Barlow"/>
                <a:cs typeface="Barlow"/>
                <a:sym typeface="Barlow"/>
              </a:rPr>
              <a:t>A bug tracking system or defect tracking system is a software application that keeps track of reported software bugs in software development projects.A major component of a bug tracking system is a database that records facts about known bugs. Facts may include the time a bug was reported, its severity, the erroneous program behavior, and details on how to reproduce the bug; as well as the identity of the person who reported it and any programmers who may be working on fixing it. </a:t>
            </a:r>
            <a:endParaRPr sz="1300">
              <a:latin typeface="Barlow"/>
              <a:ea typeface="Barlow"/>
              <a:cs typeface="Barlow"/>
              <a:sym typeface="Barlow"/>
            </a:endParaRPr>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None/>
            </a:pPr>
            <a:r>
              <a:t/>
            </a:r>
            <a:endParaRPr b="1"/>
          </a:p>
        </p:txBody>
      </p:sp>
      <p:sp>
        <p:nvSpPr>
          <p:cNvPr id="286" name="Google Shape;286;p1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9"/>
          <p:cNvSpPr txBox="1"/>
          <p:nvPr>
            <p:ph type="title"/>
          </p:nvPr>
        </p:nvSpPr>
        <p:spPr>
          <a:xfrm>
            <a:off x="457200" y="2398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Steps Involved</a:t>
            </a:r>
            <a:endParaRPr/>
          </a:p>
        </p:txBody>
      </p:sp>
      <p:sp>
        <p:nvSpPr>
          <p:cNvPr id="292" name="Google Shape;292;p19"/>
          <p:cNvSpPr txBox="1"/>
          <p:nvPr>
            <p:ph idx="1" type="body"/>
          </p:nvPr>
        </p:nvSpPr>
        <p:spPr>
          <a:xfrm>
            <a:off x="457200" y="1097275"/>
            <a:ext cx="5467500" cy="28629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Clr>
                <a:schemeClr val="dk1"/>
              </a:buClr>
              <a:buSzPts val="1100"/>
              <a:buFont typeface="Arial"/>
              <a:buNone/>
            </a:pPr>
            <a:r>
              <a:rPr b="1" lang="en"/>
              <a:t>● </a:t>
            </a:r>
            <a:r>
              <a:rPr b="1" lang="en" u="sng"/>
              <a:t>Bug detection</a:t>
            </a:r>
            <a:r>
              <a:rPr b="1" lang="en"/>
              <a:t>: Bugs are detected by the development team during the product testing phase. They can also be detected and reported by end-users.</a:t>
            </a:r>
            <a:endParaRPr b="1"/>
          </a:p>
          <a:p>
            <a:pPr indent="0" lvl="0" marL="0" rtl="0" algn="l">
              <a:spcBef>
                <a:spcPts val="600"/>
              </a:spcBef>
              <a:spcAft>
                <a:spcPts val="0"/>
              </a:spcAft>
              <a:buClr>
                <a:schemeClr val="dk1"/>
              </a:buClr>
              <a:buSzPts val="1100"/>
              <a:buFont typeface="Arial"/>
              <a:buNone/>
            </a:pPr>
            <a:r>
              <a:rPr b="1" lang="en"/>
              <a:t>● </a:t>
            </a:r>
            <a:r>
              <a:rPr b="1" lang="en" u="sng"/>
              <a:t>Bug reporting</a:t>
            </a:r>
            <a:r>
              <a:rPr b="1" lang="en"/>
              <a:t>: The developer identifies the bug and logs the time it was detected in the bug report.</a:t>
            </a:r>
            <a:endParaRPr b="1"/>
          </a:p>
          <a:p>
            <a:pPr indent="0" lvl="0" marL="0" rtl="0" algn="l">
              <a:spcBef>
                <a:spcPts val="600"/>
              </a:spcBef>
              <a:spcAft>
                <a:spcPts val="0"/>
              </a:spcAft>
              <a:buClr>
                <a:schemeClr val="dk1"/>
              </a:buClr>
              <a:buSzPts val="1100"/>
              <a:buFont typeface="Arial"/>
              <a:buNone/>
            </a:pPr>
            <a:r>
              <a:rPr b="1" lang="en"/>
              <a:t>● </a:t>
            </a:r>
            <a:r>
              <a:rPr b="1" lang="en" u="sng"/>
              <a:t>Bug fixing</a:t>
            </a:r>
            <a:r>
              <a:rPr b="1" lang="en"/>
              <a:t>: Developers try different approaches to fix the bug.</a:t>
            </a:r>
            <a:endParaRPr b="1"/>
          </a:p>
          <a:p>
            <a:pPr indent="0" lvl="0" marL="0" rtl="0" algn="l">
              <a:spcBef>
                <a:spcPts val="600"/>
              </a:spcBef>
              <a:spcAft>
                <a:spcPts val="0"/>
              </a:spcAft>
              <a:buClr>
                <a:schemeClr val="dk1"/>
              </a:buClr>
              <a:buSzPts val="1100"/>
              <a:buFont typeface="Arial"/>
              <a:buNone/>
            </a:pPr>
            <a:r>
              <a:rPr b="1" lang="en"/>
              <a:t>● </a:t>
            </a:r>
            <a:r>
              <a:rPr b="1" lang="en" u="sng"/>
              <a:t>Software retesting</a:t>
            </a:r>
            <a:r>
              <a:rPr b="1" lang="en"/>
              <a:t>: The software is tested repeatedly to ensure it works properly.</a:t>
            </a:r>
            <a:endParaRPr b="1"/>
          </a:p>
          <a:p>
            <a:pPr indent="0" lvl="0" marL="0" rtl="0" algn="l">
              <a:spcBef>
                <a:spcPts val="600"/>
              </a:spcBef>
              <a:spcAft>
                <a:spcPts val="0"/>
              </a:spcAft>
              <a:buClr>
                <a:schemeClr val="dk1"/>
              </a:buClr>
              <a:buSzPts val="1100"/>
              <a:buFont typeface="Arial"/>
              <a:buNone/>
            </a:pPr>
            <a:r>
              <a:rPr b="1" lang="en"/>
              <a:t>●</a:t>
            </a:r>
            <a:r>
              <a:rPr b="1" lang="en" u="sng"/>
              <a:t> Data capturing</a:t>
            </a:r>
            <a:r>
              <a:rPr b="1" lang="en"/>
              <a:t>: All the data related to the bug is recorded in the bug report to avoid the same occurrence in the future.</a:t>
            </a:r>
            <a:endParaRPr b="1"/>
          </a:p>
          <a:p>
            <a:pPr indent="0" lvl="0" marL="0" rtl="0" algn="l">
              <a:spcBef>
                <a:spcPts val="600"/>
              </a:spcBef>
              <a:spcAft>
                <a:spcPts val="0"/>
              </a:spcAft>
              <a:buClr>
                <a:schemeClr val="dk1"/>
              </a:buClr>
              <a:buSzPts val="1100"/>
              <a:buFont typeface="Arial"/>
              <a:buNone/>
            </a:pPr>
            <a:r>
              <a:rPr b="1" lang="en"/>
              <a:t>Our project is based on the Data capturing step of the bug tracker , with its main aim to maintain a database for all bugs history in the open source software.</a:t>
            </a:r>
            <a:endParaRPr b="1"/>
          </a:p>
          <a:p>
            <a:pPr indent="0" lvl="0" marL="0" rtl="0" algn="l">
              <a:spcBef>
                <a:spcPts val="600"/>
              </a:spcBef>
              <a:spcAft>
                <a:spcPts val="0"/>
              </a:spcAft>
              <a:buNone/>
            </a:pPr>
            <a:r>
              <a:t/>
            </a:r>
            <a:endParaRPr b="1"/>
          </a:p>
        </p:txBody>
      </p:sp>
      <p:sp>
        <p:nvSpPr>
          <p:cNvPr id="293" name="Google Shape;293;p1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0"/>
          <p:cNvSpPr txBox="1"/>
          <p:nvPr>
            <p:ph idx="1" type="body"/>
          </p:nvPr>
        </p:nvSpPr>
        <p:spPr>
          <a:xfrm>
            <a:off x="457200" y="1672300"/>
            <a:ext cx="1720200" cy="16470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b="1" lang="en"/>
              <a:t>Front-end</a:t>
            </a:r>
            <a:endParaRPr b="1"/>
          </a:p>
          <a:p>
            <a:pPr indent="-342900" lvl="0" marL="457200" rtl="0" algn="l">
              <a:spcBef>
                <a:spcPts val="600"/>
              </a:spcBef>
              <a:spcAft>
                <a:spcPts val="0"/>
              </a:spcAft>
              <a:buSzPts val="1800"/>
              <a:buChar char="▹"/>
            </a:pPr>
            <a:r>
              <a:rPr lang="en"/>
              <a:t>EJS</a:t>
            </a:r>
            <a:endParaRPr/>
          </a:p>
          <a:p>
            <a:pPr indent="-342900" lvl="0" marL="457200" rtl="0" algn="l">
              <a:spcBef>
                <a:spcPts val="0"/>
              </a:spcBef>
              <a:spcAft>
                <a:spcPts val="0"/>
              </a:spcAft>
              <a:buSzPts val="1800"/>
              <a:buChar char="▹"/>
            </a:pPr>
            <a:r>
              <a:rPr lang="en"/>
              <a:t>CSS</a:t>
            </a:r>
            <a:endParaRPr/>
          </a:p>
          <a:p>
            <a:pPr indent="-342900" lvl="0" marL="457200" rtl="0" algn="l">
              <a:spcBef>
                <a:spcPts val="0"/>
              </a:spcBef>
              <a:spcAft>
                <a:spcPts val="0"/>
              </a:spcAft>
              <a:buSzPts val="1800"/>
              <a:buChar char="▹"/>
            </a:pPr>
            <a:r>
              <a:rPr lang="en"/>
              <a:t>BootStrap</a:t>
            </a:r>
            <a:endParaRPr/>
          </a:p>
          <a:p>
            <a:pPr indent="-342900" lvl="0" marL="457200" rtl="0" algn="l">
              <a:spcBef>
                <a:spcPts val="0"/>
              </a:spcBef>
              <a:spcAft>
                <a:spcPts val="0"/>
              </a:spcAft>
              <a:buSzPts val="1800"/>
              <a:buChar char="▹"/>
            </a:pPr>
            <a:r>
              <a:rPr lang="en"/>
              <a:t>JS</a:t>
            </a:r>
            <a:endParaRPr/>
          </a:p>
        </p:txBody>
      </p:sp>
      <p:sp>
        <p:nvSpPr>
          <p:cNvPr id="299" name="Google Shape;299;p20"/>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 STACK</a:t>
            </a:r>
            <a:endParaRPr/>
          </a:p>
        </p:txBody>
      </p:sp>
      <p:sp>
        <p:nvSpPr>
          <p:cNvPr id="300" name="Google Shape;300;p20"/>
          <p:cNvSpPr txBox="1"/>
          <p:nvPr>
            <p:ph idx="2" type="body"/>
          </p:nvPr>
        </p:nvSpPr>
        <p:spPr>
          <a:xfrm>
            <a:off x="2273326" y="1672300"/>
            <a:ext cx="1797300" cy="13698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b="1" lang="en"/>
              <a:t>Back-end</a:t>
            </a:r>
            <a:endParaRPr b="1"/>
          </a:p>
          <a:p>
            <a:pPr indent="-342900" lvl="0" marL="457200" rtl="0" algn="l">
              <a:spcBef>
                <a:spcPts val="600"/>
              </a:spcBef>
              <a:spcAft>
                <a:spcPts val="0"/>
              </a:spcAft>
              <a:buSzPts val="1800"/>
              <a:buChar char="▹"/>
            </a:pPr>
            <a:r>
              <a:rPr lang="en"/>
              <a:t>Node.js</a:t>
            </a:r>
            <a:endParaRPr/>
          </a:p>
          <a:p>
            <a:pPr indent="-342900" lvl="0" marL="457200" rtl="0" algn="l">
              <a:spcBef>
                <a:spcPts val="0"/>
              </a:spcBef>
              <a:spcAft>
                <a:spcPts val="0"/>
              </a:spcAft>
              <a:buSzPts val="1800"/>
              <a:buChar char="▹"/>
            </a:pPr>
            <a:r>
              <a:rPr lang="en"/>
              <a:t>Express.js</a:t>
            </a:r>
            <a:endParaRPr/>
          </a:p>
          <a:p>
            <a:pPr indent="-342900" lvl="0" marL="457200" rtl="0" algn="l">
              <a:spcBef>
                <a:spcPts val="0"/>
              </a:spcBef>
              <a:spcAft>
                <a:spcPts val="0"/>
              </a:spcAft>
              <a:buSzPts val="1800"/>
              <a:buChar char="▹"/>
            </a:pPr>
            <a:r>
              <a:rPr lang="en"/>
              <a:t>Firebase</a:t>
            </a:r>
            <a:endParaRPr/>
          </a:p>
        </p:txBody>
      </p:sp>
      <p:sp>
        <p:nvSpPr>
          <p:cNvPr id="301" name="Google Shape;301;p2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02" name="Google Shape;302;p20"/>
          <p:cNvSpPr txBox="1"/>
          <p:nvPr>
            <p:ph idx="2" type="body"/>
          </p:nvPr>
        </p:nvSpPr>
        <p:spPr>
          <a:xfrm>
            <a:off x="4070625" y="1708350"/>
            <a:ext cx="1797300" cy="8157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b="1" lang="en"/>
              <a:t>Database</a:t>
            </a:r>
            <a:endParaRPr b="1"/>
          </a:p>
          <a:p>
            <a:pPr indent="-342900" lvl="0" marL="457200" rtl="0" algn="l">
              <a:spcBef>
                <a:spcPts val="600"/>
              </a:spcBef>
              <a:spcAft>
                <a:spcPts val="0"/>
              </a:spcAft>
              <a:buSzPts val="1800"/>
              <a:buChar char="▹"/>
            </a:pPr>
            <a:r>
              <a:rPr lang="en"/>
              <a:t>MongoDB</a:t>
            </a:r>
            <a:endParaRPr/>
          </a:p>
        </p:txBody>
      </p:sp>
      <p:sp>
        <p:nvSpPr>
          <p:cNvPr id="303" name="Google Shape;303;p20"/>
          <p:cNvSpPr txBox="1"/>
          <p:nvPr>
            <p:ph idx="2" type="body"/>
          </p:nvPr>
        </p:nvSpPr>
        <p:spPr>
          <a:xfrm>
            <a:off x="476025" y="3627825"/>
            <a:ext cx="1797300" cy="8157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b="1" lang="en"/>
              <a:t>Deployment</a:t>
            </a:r>
            <a:endParaRPr b="1"/>
          </a:p>
          <a:p>
            <a:pPr indent="-342900" lvl="0" marL="457200" rtl="0" algn="l">
              <a:spcBef>
                <a:spcPts val="600"/>
              </a:spcBef>
              <a:spcAft>
                <a:spcPts val="0"/>
              </a:spcAft>
              <a:buSzPts val="1800"/>
              <a:buChar char="▹"/>
            </a:pPr>
            <a:r>
              <a:rPr lang="en"/>
              <a:t>Heroku</a:t>
            </a:r>
            <a:endParaRPr/>
          </a:p>
        </p:txBody>
      </p:sp>
      <p:sp>
        <p:nvSpPr>
          <p:cNvPr id="304" name="Google Shape;304;p20"/>
          <p:cNvSpPr txBox="1"/>
          <p:nvPr>
            <p:ph idx="2" type="body"/>
          </p:nvPr>
        </p:nvSpPr>
        <p:spPr>
          <a:xfrm>
            <a:off x="2273325" y="3627825"/>
            <a:ext cx="1797300" cy="8157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b="1" lang="en"/>
              <a:t>Hosting</a:t>
            </a:r>
            <a:endParaRPr b="1"/>
          </a:p>
          <a:p>
            <a:pPr indent="-342900" lvl="0" marL="457200" rtl="0" algn="l">
              <a:spcBef>
                <a:spcPts val="600"/>
              </a:spcBef>
              <a:spcAft>
                <a:spcPts val="0"/>
              </a:spcAft>
              <a:buSzPts val="1800"/>
              <a:buChar char="▹"/>
            </a:pPr>
            <a:r>
              <a:rPr lang="en"/>
              <a:t>GitHub</a:t>
            </a:r>
            <a:endParaRPr/>
          </a:p>
        </p:txBody>
      </p:sp>
      <p:sp>
        <p:nvSpPr>
          <p:cNvPr id="305" name="Google Shape;305;p20"/>
          <p:cNvSpPr txBox="1"/>
          <p:nvPr>
            <p:ph idx="2" type="body"/>
          </p:nvPr>
        </p:nvSpPr>
        <p:spPr>
          <a:xfrm>
            <a:off x="4019250" y="3627825"/>
            <a:ext cx="1797300" cy="8157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b="1" lang="en"/>
              <a:t>Version Control</a:t>
            </a:r>
            <a:endParaRPr b="1"/>
          </a:p>
          <a:p>
            <a:pPr indent="-342900" lvl="0" marL="457200" rtl="0" algn="l">
              <a:spcBef>
                <a:spcPts val="600"/>
              </a:spcBef>
              <a:spcAft>
                <a:spcPts val="0"/>
              </a:spcAft>
              <a:buSzPts val="1800"/>
              <a:buChar char="▹"/>
            </a:pPr>
            <a:r>
              <a:rPr lang="en"/>
              <a:t>Git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1"/>
          <p:cNvSpPr txBox="1"/>
          <p:nvPr>
            <p:ph type="ctrTitle"/>
          </p:nvPr>
        </p:nvSpPr>
        <p:spPr>
          <a:xfrm>
            <a:off x="2626350" y="1964350"/>
            <a:ext cx="38913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STAKEHOLDER ANALYSIS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